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E23-DC38-E169-EB31-D174161D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B452-E839-BA8B-52FF-7FE5EC8D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D0D8-0855-F7FA-7ED8-30E458AF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6BAA-FE28-6633-758F-CEE7DFDA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087-C8B7-DE04-C7D5-85DE83CF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53E1-FB84-3AC9-61E0-D6CBD8D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F404-EADE-91C4-01AE-1E5F17E1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E96-FA4A-5DE0-D1B8-D0021FA6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986-13B4-DD8A-3B8F-855591B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52A-7EE7-8558-1D9E-74B7B5E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0BA1F-A5D0-B0B1-76D0-4AE9E5B8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FBE5-D68B-9DC3-FD29-156E006E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9E3C-0036-54D3-FC27-BA82DCF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BAE6-9A7C-B2AB-1754-1AF6E6F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E53A5-9561-278B-80A9-91567B8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BB22-FEBC-6D2C-8D40-5271B3E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F4E5-8777-C951-FB18-02FA113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A848-F104-F5A1-759A-A9950D9C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8499-CCA6-0C28-B654-EDA23E86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ACD1-F960-15A8-A912-4B950CF4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E7-DBA5-8D21-9022-1107E9BF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2D7A-5D3F-F2CF-69C4-EDD62B84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F870-3603-4DB4-20FA-2B76FE5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7D74-D7AA-68A4-BB8E-1C4B2DA3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4C4F-2C2D-F608-F9B3-14C2A0F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3BD-D2E4-0B18-BA99-4F5E9A6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812-8AFF-273C-A7F1-C2D0A9E6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9A99-5E36-1E68-1143-F9FFA0D9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0F52-8521-B2BB-A7A9-2DC7E3F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1ED0-A810-13A5-61F1-2F6D0CE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371F-7BDB-83B6-DD46-123AFFB9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0A09-6B2B-6E9E-C5FE-5E18033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279A-8A23-D035-F3DE-0533F3A30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8AF5-A630-18E5-4144-83F4B9500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BBDC8-69F5-F0BE-D69C-036C36050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F9C2-C325-EB5B-1250-2AE9D2792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45DEE-031D-6857-DA7D-72EC01D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7AE3F-46AC-F83F-D2E5-BD8A71B7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13114-5143-6F79-1302-497FC2B4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128-7F1E-44D4-E5E9-3E70E90B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6C1CF-358A-8BDB-F967-8BCB007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89F58-8C92-4E67-DD3F-657C0AE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55DCE-CDE1-55ED-76F3-68B18428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05C1-C786-A0C7-6AA3-FBDCCF87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1795-F84E-FD6A-566F-28418F8C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11C3-16F5-95E0-B56A-438588DE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FBD9-1C49-159A-9F60-AABCB22A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3469-06A7-656B-BE30-494E70BE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1D40-0F28-DE0D-4C39-A922778D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719E1-AE36-9F2E-04C8-3395BFB5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0FC1-E9EB-1D99-63F4-CF3C4E9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3225F-C195-042C-3E11-501D981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9FE3-790D-89C0-724E-31CE088C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46D1-5BB3-52C4-8D36-DF2029EE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9AAC-52DA-6429-EA50-6C9E1285E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2ABF-64D3-B13A-54B8-9029CBA4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B31B-7E33-4581-A1C9-7E494067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2A0-7869-11FC-C4C2-FBD3B78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D7D5A-C88A-BF26-38B8-A754517A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5AE-8D03-BC4C-93E2-FF0CDB67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BAD7-535A-A97D-6759-5096DCEA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F6A4-E055-B80A-19BC-B6771B7FF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41CE-37DF-5BD0-8C83-F9E4D32F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814D03-C7EC-79C3-ADA4-0D2308EF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2832"/>
            <a:ext cx="7772400" cy="40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4954FA-FF83-EF10-AE5E-244DDD28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2859"/>
            <a:ext cx="7772400" cy="63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9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9F5F9-8AE6-D87E-48B7-38C57978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42" y="1001949"/>
            <a:ext cx="9929915" cy="37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62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816BB-9E29-9228-CD9E-55EBC917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58" y="1157592"/>
            <a:ext cx="9427083" cy="42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5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6C539-59D9-B9E5-49C6-C3C533C2D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56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3 ways to use local:</a:t>
            </a:r>
          </a:p>
          <a:p>
            <a:r>
              <a:rPr lang="en-US" dirty="0"/>
              <a:t>eliminate identical recursive calls</a:t>
            </a:r>
          </a:p>
          <a:p>
            <a:r>
              <a:rPr lang="en-US" dirty="0"/>
              <a:t>encapsulate 2 or more definitions</a:t>
            </a:r>
          </a:p>
          <a:p>
            <a:r>
              <a:rPr lang="en-US" dirty="0"/>
              <a:t>improve code clarity by giving names to intermediate values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refactoring</a:t>
            </a:r>
          </a:p>
          <a:p>
            <a:r>
              <a:rPr lang="en-US" dirty="0"/>
              <a:t>a fundamental technique for improving code</a:t>
            </a:r>
          </a:p>
          <a:p>
            <a:r>
              <a:rPr lang="en-US" dirty="0"/>
              <a:t>take a correct running program, refactor to improve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ways to use local - either via refactoring, or when initially writing code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0A6542A-0CE8-1662-6A07-E0511C4FA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42791"/>
              </p:ext>
            </p:extLst>
          </p:nvPr>
        </p:nvGraphicFramePr>
        <p:xfrm>
          <a:off x="605548" y="4785907"/>
          <a:ext cx="109809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506">
                  <a:extLst>
                    <a:ext uri="{9D8B030D-6E8A-4147-A177-3AD203B41FA5}">
                      <a16:colId xmlns:a16="http://schemas.microsoft.com/office/drawing/2014/main" val="2189149799"/>
                    </a:ext>
                  </a:extLst>
                </a:gridCol>
                <a:gridCol w="2645924">
                  <a:extLst>
                    <a:ext uri="{9D8B030D-6E8A-4147-A177-3AD203B41FA5}">
                      <a16:colId xmlns:a16="http://schemas.microsoft.com/office/drawing/2014/main" val="117034368"/>
                    </a:ext>
                  </a:extLst>
                </a:gridCol>
                <a:gridCol w="2381248">
                  <a:extLst>
                    <a:ext uri="{9D8B030D-6E8A-4147-A177-3AD203B41FA5}">
                      <a16:colId xmlns:a16="http://schemas.microsoft.com/office/drawing/2014/main" val="3927063103"/>
                    </a:ext>
                  </a:extLst>
                </a:gridCol>
                <a:gridCol w="2745226">
                  <a:extLst>
                    <a:ext uri="{9D8B030D-6E8A-4147-A177-3AD203B41FA5}">
                      <a16:colId xmlns:a16="http://schemas.microsoft.com/office/drawing/2014/main" val="2793262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Eliminate…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Encapsulate 2…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names to </a:t>
                      </a:r>
                      <a:r>
                        <a:rPr lang="en-US" dirty="0" err="1"/>
                        <a:t>vals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412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Via refactoring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91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While originally writing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50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04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D511D7-07BD-703D-2655-73FB9FFD160E}"/>
              </a:ext>
            </a:extLst>
          </p:cNvPr>
          <p:cNvSpPr txBox="1"/>
          <p:nvPr/>
        </p:nvSpPr>
        <p:spPr>
          <a:xfrm>
            <a:off x="4221803" y="710120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42:ily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0B425-1BC6-4E0A-37E8-93D644935DAD}"/>
              </a:ext>
            </a:extLst>
          </p:cNvPr>
          <p:cNvSpPr txBox="1"/>
          <p:nvPr/>
        </p:nvSpPr>
        <p:spPr>
          <a:xfrm>
            <a:off x="3035028" y="1955576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27:wit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D9680-1E77-D7F9-5942-2D2115AD8EE7}"/>
              </a:ext>
            </a:extLst>
          </p:cNvPr>
          <p:cNvSpPr txBox="1"/>
          <p:nvPr/>
        </p:nvSpPr>
        <p:spPr>
          <a:xfrm>
            <a:off x="5343996" y="1955576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50:dug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9DBF3-074F-3B0F-94BA-6F668242C422}"/>
              </a:ext>
            </a:extLst>
          </p:cNvPr>
          <p:cNvSpPr txBox="1"/>
          <p:nvPr/>
        </p:nvSpPr>
        <p:spPr>
          <a:xfrm>
            <a:off x="2263301" y="3201032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14:olp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AB72C-B556-EF54-E692-11124E81B111}"/>
              </a:ext>
            </a:extLst>
          </p:cNvPr>
          <p:cNvSpPr txBox="1"/>
          <p:nvPr/>
        </p:nvSpPr>
        <p:spPr>
          <a:xfrm>
            <a:off x="3858637" y="3201032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52:dug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2EFD2B-E963-B7FC-7D7B-0BBA191B0EB5}"/>
              </a:ext>
            </a:extLst>
          </p:cNvPr>
          <p:cNvCxnSpPr>
            <a:stCxn id="8" idx="2"/>
          </p:cNvCxnSpPr>
          <p:nvPr/>
        </p:nvCxnSpPr>
        <p:spPr>
          <a:xfrm flipH="1">
            <a:off x="3858637" y="1233340"/>
            <a:ext cx="956554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AB662B-CD70-BA18-D865-896FB4E2DCF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815191" y="1233340"/>
            <a:ext cx="1122193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8726C3-2563-9C78-2F14-B5DC1D27DF40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H="1" flipV="1">
            <a:off x="3628416" y="2478796"/>
            <a:ext cx="823609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4FAFBB-9F7C-2C30-5747-360DC402FC5A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856689" y="2478796"/>
            <a:ext cx="771727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E9C65D-9D57-C4B9-C77A-B2647895345D}"/>
              </a:ext>
            </a:extLst>
          </p:cNvPr>
          <p:cNvCxnSpPr>
            <a:cxnSpLocks/>
          </p:cNvCxnSpPr>
          <p:nvPr/>
        </p:nvCxnSpPr>
        <p:spPr>
          <a:xfrm flipH="1">
            <a:off x="2130357" y="3739877"/>
            <a:ext cx="742543" cy="637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78C65B-3B8A-8264-9F15-988A582FBEEA}"/>
              </a:ext>
            </a:extLst>
          </p:cNvPr>
          <p:cNvCxnSpPr>
            <a:cxnSpLocks/>
          </p:cNvCxnSpPr>
          <p:nvPr/>
        </p:nvCxnSpPr>
        <p:spPr>
          <a:xfrm flipH="1">
            <a:off x="1300264" y="4835860"/>
            <a:ext cx="742543" cy="637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2E55F3-1B9C-EED4-5DE4-F843B1215CA8}"/>
              </a:ext>
            </a:extLst>
          </p:cNvPr>
          <p:cNvSpPr txBox="1"/>
          <p:nvPr/>
        </p:nvSpPr>
        <p:spPr>
          <a:xfrm>
            <a:off x="1536969" y="4312640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___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8F8775-BEB4-A87A-CBB4-301A5782DB18}"/>
              </a:ext>
            </a:extLst>
          </p:cNvPr>
          <p:cNvSpPr txBox="1"/>
          <p:nvPr/>
        </p:nvSpPr>
        <p:spPr>
          <a:xfrm>
            <a:off x="2367061" y="3854227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5602D-BA8F-42FA-A942-7E1EB082546A}"/>
              </a:ext>
            </a:extLst>
          </p:cNvPr>
          <p:cNvSpPr txBox="1"/>
          <p:nvPr/>
        </p:nvSpPr>
        <p:spPr>
          <a:xfrm>
            <a:off x="1648836" y="4845324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24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31F0C4-D424-559B-D4AB-AEE86B5A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8917"/>
            <a:ext cx="7772400" cy="61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50063-4755-823A-1DBA-44BF5DB4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9455"/>
            <a:ext cx="7772400" cy="63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4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C0229-68CA-62E9-4A01-5EA17423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45" y="190486"/>
            <a:ext cx="6807709" cy="64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7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89</Words>
  <Application>Microsoft Macintosh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2</cp:revision>
  <cp:lastPrinted>2022-10-20T17:10:09Z</cp:lastPrinted>
  <dcterms:created xsi:type="dcterms:W3CDTF">2022-10-20T04:51:45Z</dcterms:created>
  <dcterms:modified xsi:type="dcterms:W3CDTF">2023-10-23T21:57:14Z</dcterms:modified>
</cp:coreProperties>
</file>